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Comments
- Time is limited
- Introduction can be shorter (could be cut for time)
- Mention swift testing / XCTest compatibility
- 10 min session, 5 min Q/A
![width:250](images/logo_dh_logistics.png)
![bg right:42%](images/background_anim.gif)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 ![bg left:33%](images/nodes.webp)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External dependencies
Your application probably already has some external dependencies, which are also modules:
- Crash reporting
- Analytics
- ...
---
# Some internal functionality can be separated as a module, too
For example:
- Dependency Injection
- Networking and Authentication
- Localization
- CommonUI, aka Design System
You can treat them as internally developed libraries.
# Swift Package Manager or Projects/Targets?
SPM and Xcode support local packages, which allows for lightweight modularization:
```
Packages/
├── Networking/
│   ├── Package.swift
│   ├── Sources
│   └── Tests
├── Login/
...
```
![bg height:300 right:33%](images/swift-package-manager.png)
# In Xcode
- First-class citizen treatment: `Designed by Apple in California`
- Xcode can handle many packages well
- Dependencies between packages are supported
- External dependencies are also supported
![bg left:33% height:300](images/xcode-spm.png)
---
# Wait, there's more
- Adding individual files to SPM packages does not cause project file to change: you can forget about `project.pbxproj` conflicts
- You can open individual packages in Xcode to speed up the development
- ... and you can do selective testing 🚀
---
# Congratulations, now you have a modular application
![bg left:33%](images/legos.jpg)
&lt;!-- 
---
&gt; “Insanity is doing the same thing over and over and expecting different results.”
Albert Einstein, probably 
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![width:800 center](images/github.png)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observed a 40-50% average CI time reduction when using XcodeSelectiveTesting.
---
![](images/test-changed-stats.png)
---
# Why testing fast and precise is important?
![bg right width:480](images/compiling.png)
- Faster CI run means consuming less natural resources
- Local test runs are saving developer hours
_header: ''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used for proofreading
Sunflower by Wolfgang Hasselmann, Gleb Paniotov
---
TODO: 
Also, can be cut for time
![](images/scale1.png)
---
![](images/scale2.png)
---
![](images/scale3.png)
---
![](images/scale4.png)
---
![](images/scale5.png)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# Who I am
Hey, I'm Michael. I am originally from Ukraine 🇺🇦, based in Berlin 🇩🇪
Started as an iOS engineer in 2009:
- Readdle
- Wire
- Cara Care
- Feeld
Github: [mikeger](https://github.com/mikeger)
Web: https://gera.cx
![bg right:33%](images/mike-hat.jpg)
---
# Where I work
Today, a Staff iOS engineer at Delivery Hero Logistics:
- Available in 70-something countries
- Serving over a million delivery drivers monthly
![bg 100% right:33%](images/brands.png)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Streamlining iOS&lt;sup&gt;*&lt;/sup&gt; Development with Selective Testing</dc:title>
  <dc:subject>PptxGenJS Presentation</dc:subject>
  <dc:creator>Created by Marp</dc:creator>
  <cp:lastModifiedBy>Created by Marp</cp:lastModifiedBy>
  <cp:revision>1</cp:revision>
  <dcterms:created xsi:type="dcterms:W3CDTF">2025-10-06T19:51:21Z</dcterms:created>
  <dcterms:modified xsi:type="dcterms:W3CDTF">2025-10-06T19:51:21Z</dcterms:modified>
</cp:coreProperties>
</file>